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4400213" cy="14400213"/>
  <p:notesSz cx="6858000" cy="9144000"/>
  <p:defaultTextStyle>
    <a:defPPr>
      <a:defRPr lang="ru-RU"/>
    </a:defPPr>
    <a:lvl1pPr marL="0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91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983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474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966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457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949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440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932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008C"/>
    <a:srgbClr val="CDFFFD"/>
    <a:srgbClr val="C279FF"/>
    <a:srgbClr val="FFF7FF"/>
    <a:srgbClr val="FFCCFF"/>
    <a:srgbClr val="00B1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-1760" y="-56"/>
      </p:cViewPr>
      <p:guideLst>
        <p:guide orient="horz" pos="4535"/>
        <p:guide pos="4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2356703"/>
            <a:ext cx="12240181" cy="501340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7563446"/>
            <a:ext cx="10800160" cy="3476717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714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859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766678"/>
            <a:ext cx="3105046" cy="1220351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766678"/>
            <a:ext cx="9135135" cy="1220351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943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504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3590057"/>
            <a:ext cx="12420184" cy="5990088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9636813"/>
            <a:ext cx="12420184" cy="3150046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297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3833390"/>
            <a:ext cx="6120091" cy="91368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3833390"/>
            <a:ext cx="6120091" cy="91368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305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766681"/>
            <a:ext cx="12420184" cy="278337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3530053"/>
            <a:ext cx="6091964" cy="1730025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5260078"/>
            <a:ext cx="6091964" cy="77367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3530053"/>
            <a:ext cx="6121966" cy="1730025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5260078"/>
            <a:ext cx="6121966" cy="77367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363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187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5371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960014"/>
            <a:ext cx="4644444" cy="3360050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2073367"/>
            <a:ext cx="7290108" cy="10233485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4320064"/>
            <a:ext cx="4644444" cy="8003453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088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960014"/>
            <a:ext cx="4644444" cy="3360050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2073367"/>
            <a:ext cx="7290108" cy="10233485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4320064"/>
            <a:ext cx="4644444" cy="8003453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6A971-8768-43D8-BED1-ECA71A44208C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E975-7B9A-4D72-AB56-3B8837A196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555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766681"/>
            <a:ext cx="12420184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3833390"/>
            <a:ext cx="12420184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3346867"/>
            <a:ext cx="3240048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6A971-8768-43D8-BED1-ECA71A44208C}" type="datetimeFigureOut">
              <a:rPr lang="ru-RU" smtClean="0"/>
              <a:pPr/>
              <a:t>25.09.2021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3346867"/>
            <a:ext cx="4860072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3346867"/>
            <a:ext cx="3240048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2E975-7B9A-4D72-AB56-3B8837A196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5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ts.sirius.onlin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710690" y="2860269"/>
            <a:ext cx="11334750" cy="3779758"/>
          </a:xfrm>
          <a:prstGeom prst="roundRect">
            <a:avLst/>
          </a:prstGeom>
          <a:solidFill>
            <a:srgbClr val="FFF7FF"/>
          </a:solidFill>
          <a:ln>
            <a:solidFill>
              <a:srgbClr val="4D008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Дорогой ученик РФМЛИ!</a:t>
            </a:r>
          </a:p>
          <a:p>
            <a:pPr algn="ctr"/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Сейчас для нас с тобой начинается очень важный этап – Всероссийская олимпиада школьников. </a:t>
            </a:r>
          </a:p>
          <a:p>
            <a:pPr algn="ctr"/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Ты уже выбрал предметы, в которых будешь участвовать, но к ним всегда можно добавить еще и те, о которых ты забыл.</a:t>
            </a:r>
            <a:endParaRPr lang="ru-RU" b="1" dirty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1991360" y="6908800"/>
            <a:ext cx="11155680" cy="3210560"/>
          </a:xfrm>
          <a:prstGeom prst="cloudCallout">
            <a:avLst/>
          </a:prstGeom>
          <a:solidFill>
            <a:srgbClr val="4D0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Ты всегда можешь попросить классного руководителя уточнить, есть ли ты в списке участников</a:t>
            </a:r>
            <a:endParaRPr lang="ru-RU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Молния 10"/>
          <p:cNvSpPr/>
          <p:nvPr/>
        </p:nvSpPr>
        <p:spPr>
          <a:xfrm>
            <a:off x="2397760" y="7416800"/>
            <a:ext cx="833120" cy="111760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56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189730" y="2718029"/>
            <a:ext cx="5909310" cy="715089"/>
          </a:xfrm>
          <a:prstGeom prst="roundRect">
            <a:avLst/>
          </a:prstGeom>
          <a:solidFill>
            <a:srgbClr val="FFF7FF"/>
          </a:solidFill>
          <a:ln>
            <a:solidFill>
              <a:srgbClr val="4D008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ТЫ ДОЛЖЕН ЗНАТЬ!</a:t>
            </a:r>
            <a:endParaRPr lang="ru-RU" b="1" dirty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1747520" y="3779520"/>
            <a:ext cx="11176000" cy="6766560"/>
          </a:xfrm>
          <a:prstGeom prst="foldedCorner">
            <a:avLst/>
          </a:prstGeom>
          <a:solidFill>
            <a:srgbClr val="FFF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Школьный этап по предметам: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Информатика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Химия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Биология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Астрономия</a:t>
            </a:r>
          </a:p>
          <a:p>
            <a:endParaRPr lang="ru-RU" sz="1100" dirty="0" smtClean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Проходит в </a:t>
            </a:r>
            <a:r>
              <a:rPr lang="en-US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on-line </a:t>
            </a:r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формате на платформе ОЦ Сириус – </a:t>
            </a:r>
            <a:r>
              <a:rPr lang="ru-RU" dirty="0" err="1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Сириус.Курсы</a:t>
            </a:r>
            <a:endParaRPr lang="ru-RU" dirty="0" smtClean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По всем остальным предметам – в школе.</a:t>
            </a:r>
            <a:endParaRPr lang="ru-RU" dirty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6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239520" y="2718029"/>
            <a:ext cx="12517120" cy="715089"/>
          </a:xfrm>
          <a:prstGeom prst="roundRect">
            <a:avLst/>
          </a:prstGeom>
          <a:solidFill>
            <a:srgbClr val="FFF7FF"/>
          </a:solidFill>
          <a:ln>
            <a:solidFill>
              <a:srgbClr val="4D008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КАК ПРОЙТИ ОЛИМПИАДУ </a:t>
            </a:r>
            <a:r>
              <a:rPr lang="en-US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4409440" y="3820160"/>
            <a:ext cx="9204960" cy="2763520"/>
          </a:xfrm>
          <a:prstGeom prst="flowChartTerminator">
            <a:avLst/>
          </a:prstGeom>
          <a:solidFill>
            <a:srgbClr val="CDFFFD"/>
          </a:solidFill>
          <a:ln w="38100">
            <a:solidFill>
              <a:srgbClr val="4D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Получи код доступа к системе у учителя, который ведет тебе этот предмет. </a:t>
            </a:r>
          </a:p>
          <a:p>
            <a:pPr algn="ctr"/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ВНИМАНИЕ! Для каждого предмета свой код участника!</a:t>
            </a:r>
            <a:endParaRPr lang="ru-RU" dirty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07329" y="3921759"/>
            <a:ext cx="1097311" cy="2301716"/>
          </a:xfrm>
          <a:prstGeom prst="roundRect">
            <a:avLst/>
          </a:prstGeom>
          <a:solidFill>
            <a:srgbClr val="CDFFFD"/>
          </a:solidFill>
          <a:ln>
            <a:solidFill>
              <a:srgbClr val="4D008C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3800" b="1" cap="all" spc="0" dirty="0" smtClean="0">
                <a:ln w="0"/>
                <a:solidFill>
                  <a:srgbClr val="4D008C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lang="ru-RU" sz="13800" b="1" cap="all" spc="0" dirty="0">
              <a:ln w="0"/>
              <a:solidFill>
                <a:srgbClr val="4D008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1310640" y="7264400"/>
            <a:ext cx="9204960" cy="1981200"/>
          </a:xfrm>
          <a:prstGeom prst="flowChartTerminator">
            <a:avLst/>
          </a:prstGeom>
          <a:solidFill>
            <a:srgbClr val="CDFFFD"/>
          </a:solidFill>
          <a:ln w="38100">
            <a:solidFill>
              <a:srgbClr val="4D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Дождись момента начала олимпиады</a:t>
            </a:r>
            <a:endParaRPr lang="ru-RU" dirty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942289" y="7061199"/>
            <a:ext cx="1097311" cy="2301716"/>
          </a:xfrm>
          <a:prstGeom prst="roundRect">
            <a:avLst/>
          </a:prstGeom>
          <a:solidFill>
            <a:srgbClr val="CDFFFD"/>
          </a:solidFill>
          <a:ln>
            <a:solidFill>
              <a:srgbClr val="4D008C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3800" b="1" cap="all" spc="0" dirty="0" smtClean="0">
                <a:ln w="0"/>
                <a:solidFill>
                  <a:srgbClr val="4D008C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lang="ru-RU" sz="13800" b="1" cap="all" spc="0" dirty="0">
              <a:ln w="0"/>
              <a:solidFill>
                <a:srgbClr val="4D008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6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6960" y="2352269"/>
            <a:ext cx="12517120" cy="715089"/>
          </a:xfrm>
          <a:prstGeom prst="roundRect">
            <a:avLst/>
          </a:prstGeom>
          <a:solidFill>
            <a:srgbClr val="FFF7FF"/>
          </a:solidFill>
          <a:ln>
            <a:solidFill>
              <a:srgbClr val="4D008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КАК ПРОЙТИ ОЛИМПИАДУ </a:t>
            </a:r>
            <a:r>
              <a:rPr lang="en-US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2540000" y="3515360"/>
            <a:ext cx="9204960" cy="2235200"/>
          </a:xfrm>
          <a:prstGeom prst="flowChartTerminator">
            <a:avLst/>
          </a:prstGeom>
          <a:solidFill>
            <a:srgbClr val="CDFFFD"/>
          </a:solidFill>
          <a:ln w="38100">
            <a:solidFill>
              <a:srgbClr val="4D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В день проведения олимпиады заходи на сайт </a:t>
            </a:r>
            <a:r>
              <a:rPr lang="en-US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 err="1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uts.sirius.online</a:t>
            </a:r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и вводи полученный код</a:t>
            </a:r>
            <a:endParaRPr lang="ru-RU" b="1" dirty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37889" y="3434079"/>
            <a:ext cx="1097311" cy="2301716"/>
          </a:xfrm>
          <a:prstGeom prst="roundRect">
            <a:avLst/>
          </a:prstGeom>
          <a:solidFill>
            <a:srgbClr val="CDFFFD"/>
          </a:solidFill>
          <a:ln>
            <a:solidFill>
              <a:srgbClr val="4D008C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3800" b="1" cap="all" spc="0" dirty="0" smtClean="0">
                <a:ln w="0"/>
                <a:solidFill>
                  <a:srgbClr val="4D008C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lang="ru-RU" sz="13800" b="1" cap="all" spc="0" dirty="0">
              <a:ln w="0"/>
              <a:solidFill>
                <a:srgbClr val="4D008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3098800" y="5963920"/>
            <a:ext cx="9204960" cy="2235200"/>
          </a:xfrm>
          <a:prstGeom prst="flowChartTerminator">
            <a:avLst/>
          </a:prstGeom>
          <a:solidFill>
            <a:srgbClr val="CDFFFD"/>
          </a:solidFill>
          <a:ln w="38100">
            <a:solidFill>
              <a:srgbClr val="4D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Убедись, что у тебя есть устойчивое интернет-соединение и ничто не будет отвлекать тебя во время тура!</a:t>
            </a:r>
            <a:endParaRPr lang="ru-RU" dirty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730449" y="5943599"/>
            <a:ext cx="1097311" cy="2301716"/>
          </a:xfrm>
          <a:prstGeom prst="roundRect">
            <a:avLst/>
          </a:prstGeom>
          <a:solidFill>
            <a:srgbClr val="CDFFFD"/>
          </a:solidFill>
          <a:ln>
            <a:solidFill>
              <a:srgbClr val="4D008C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3800" b="1" cap="all" spc="0" dirty="0" smtClean="0">
                <a:ln w="0"/>
                <a:solidFill>
                  <a:srgbClr val="4D008C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lang="ru-RU" sz="13800" b="1" cap="all" spc="0" dirty="0">
              <a:ln w="0"/>
              <a:solidFill>
                <a:srgbClr val="4D008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3068320" y="8473440"/>
            <a:ext cx="9347200" cy="2418080"/>
          </a:xfrm>
          <a:prstGeom prst="cloudCallout">
            <a:avLst/>
          </a:prstGeom>
          <a:solidFill>
            <a:srgbClr val="4D0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ты хочешь написать олимпиаду в школе, сообщи об этом классному руководителю!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6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6960" y="2352269"/>
            <a:ext cx="12517120" cy="715089"/>
          </a:xfrm>
          <a:prstGeom prst="roundRect">
            <a:avLst/>
          </a:prstGeom>
          <a:solidFill>
            <a:srgbClr val="FFF7FF"/>
          </a:solidFill>
          <a:ln>
            <a:solidFill>
              <a:srgbClr val="4D008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КАК ПРОЙТИ ОЛИМПИАДУ </a:t>
            </a:r>
            <a:r>
              <a:rPr lang="en-US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3393440" y="4226560"/>
            <a:ext cx="9204960" cy="2235200"/>
          </a:xfrm>
          <a:prstGeom prst="flowChartTerminator">
            <a:avLst/>
          </a:prstGeom>
          <a:solidFill>
            <a:srgbClr val="CDFFFD"/>
          </a:solidFill>
          <a:ln w="38100">
            <a:solidFill>
              <a:srgbClr val="4D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Приступай к решению в любое удобное для тебя время. Задания доступны с 8:00 до 20:00</a:t>
            </a:r>
            <a:endParaRPr lang="ru-RU" dirty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91329" y="4368799"/>
            <a:ext cx="1097311" cy="1952089"/>
          </a:xfrm>
          <a:prstGeom prst="roundRect">
            <a:avLst/>
          </a:prstGeom>
          <a:solidFill>
            <a:srgbClr val="CDFFFD"/>
          </a:solidFill>
          <a:ln>
            <a:solidFill>
              <a:srgbClr val="4D008C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1500" b="1" cap="all" spc="0" dirty="0" smtClean="0">
                <a:ln w="0"/>
                <a:solidFill>
                  <a:srgbClr val="4D008C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endParaRPr lang="ru-RU" sz="11500" b="1" cap="all" spc="0" dirty="0">
              <a:ln w="0"/>
              <a:solidFill>
                <a:srgbClr val="4D008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2194560" y="7193280"/>
            <a:ext cx="9834880" cy="3291840"/>
          </a:xfrm>
          <a:prstGeom prst="cloudCallout">
            <a:avLst/>
          </a:prstGeom>
          <a:solidFill>
            <a:srgbClr val="4D0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Посмотреть график проведения олимпиад можно на Сайте Лицея и на официальном сайте Олимпиады!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6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6960" y="2352269"/>
            <a:ext cx="12517120" cy="715089"/>
          </a:xfrm>
          <a:prstGeom prst="roundRect">
            <a:avLst/>
          </a:prstGeom>
          <a:solidFill>
            <a:srgbClr val="FFF7FF"/>
          </a:solidFill>
          <a:ln>
            <a:solidFill>
              <a:srgbClr val="4D008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КАК ПРОЙТИ ОЛИМПИАДУ </a:t>
            </a:r>
            <a:r>
              <a:rPr lang="en-US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1849120" y="3515360"/>
            <a:ext cx="10007600" cy="2153920"/>
          </a:xfrm>
          <a:prstGeom prst="flowChartTerminator">
            <a:avLst/>
          </a:prstGeom>
          <a:solidFill>
            <a:srgbClr val="CDFFFD"/>
          </a:solidFill>
          <a:ln w="38100">
            <a:solidFill>
              <a:srgbClr val="4D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Не забудь, что ты должен выполнять задания самостоятельно, не искать подсказок в Интернете и у других людей!</a:t>
            </a:r>
            <a:endParaRPr lang="ru-RU" dirty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283409" y="3586479"/>
            <a:ext cx="1097311" cy="1952089"/>
          </a:xfrm>
          <a:prstGeom prst="roundRect">
            <a:avLst/>
          </a:prstGeom>
          <a:solidFill>
            <a:srgbClr val="CDFFFD"/>
          </a:solidFill>
          <a:ln>
            <a:solidFill>
              <a:srgbClr val="4D008C"/>
            </a:solidFill>
          </a:ln>
          <a:effectLst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1500" b="1" cap="all" spc="0" dirty="0" smtClean="0">
                <a:ln w="0"/>
                <a:solidFill>
                  <a:srgbClr val="4D008C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endParaRPr lang="ru-RU" sz="11500" b="1" cap="all" spc="0" dirty="0">
              <a:ln w="0"/>
              <a:solidFill>
                <a:srgbClr val="4D008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666240" y="6421120"/>
            <a:ext cx="11013440" cy="4490720"/>
          </a:xfrm>
          <a:prstGeom prst="cloudCallout">
            <a:avLst/>
          </a:prstGeom>
          <a:solidFill>
            <a:srgbClr val="4D0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Система Сириус отслеживает поиск решений задания в Интернете и передает его нам. За несоблюдение условий олимпиады участник дисквалифицируется!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6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6960" y="2352269"/>
            <a:ext cx="12517120" cy="715089"/>
          </a:xfrm>
          <a:prstGeom prst="roundRect">
            <a:avLst/>
          </a:prstGeom>
          <a:solidFill>
            <a:srgbClr val="FFF7FF"/>
          </a:solidFill>
          <a:ln>
            <a:solidFill>
              <a:srgbClr val="4D008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КАК ПРОЙТИ ОЛИМПИАДУ </a:t>
            </a:r>
            <a:r>
              <a:rPr lang="en-US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706880" y="3962400"/>
            <a:ext cx="11663680" cy="4490720"/>
          </a:xfrm>
          <a:prstGeom prst="cloudCallout">
            <a:avLst/>
          </a:prstGeom>
          <a:solidFill>
            <a:srgbClr val="4D0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Не забывай нажимать на кнопку «СОХРАНИТЬ», когда ввел свой ответ, иначе его не смогут засчитать!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6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6960" y="2352269"/>
            <a:ext cx="12517120" cy="715089"/>
          </a:xfrm>
          <a:prstGeom prst="roundRect">
            <a:avLst/>
          </a:prstGeom>
          <a:solidFill>
            <a:srgbClr val="FFF7FF"/>
          </a:solidFill>
          <a:ln>
            <a:solidFill>
              <a:srgbClr val="4D008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КАК ПРОЙТИ ОЛИМПИАДУ </a:t>
            </a:r>
            <a:r>
              <a:rPr lang="en-US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686560" y="4165600"/>
            <a:ext cx="12070080" cy="5222240"/>
          </a:xfrm>
          <a:prstGeom prst="cloudCallout">
            <a:avLst/>
          </a:prstGeom>
          <a:solidFill>
            <a:srgbClr val="4D0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Рекомендуем тебе начинать работу не позднее 18:00, чтобы успеть решить все до окончания тура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6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6960" y="2352269"/>
            <a:ext cx="12517120" cy="715089"/>
          </a:xfrm>
          <a:prstGeom prst="roundRect">
            <a:avLst/>
          </a:prstGeom>
          <a:solidFill>
            <a:srgbClr val="FFF7FF"/>
          </a:solidFill>
          <a:ln>
            <a:solidFill>
              <a:srgbClr val="4D008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КАК ПРОЙТИ ОЛИМПИАДУ </a:t>
            </a:r>
            <a:r>
              <a:rPr lang="en-US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b="1" dirty="0" smtClean="0">
                <a:solidFill>
                  <a:srgbClr val="4D008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solidFill>
                <a:srgbClr val="4D008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1686560" y="4165600"/>
            <a:ext cx="12070080" cy="5222240"/>
          </a:xfrm>
          <a:prstGeom prst="cloudCallout">
            <a:avLst/>
          </a:prstGeom>
          <a:solidFill>
            <a:srgbClr val="4D0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Мы желаем удачи и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ВЕРИМ В ТВОЙ УСПЕХ!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6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310</Words>
  <Application>Microsoft Office PowerPoint</Application>
  <PresentationFormat>Произвольный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к использованию шаблона</dc:title>
  <dc:creator>Погосов Артур Самуелович</dc:creator>
  <cp:lastModifiedBy>RFMLI_8</cp:lastModifiedBy>
  <cp:revision>18</cp:revision>
  <dcterms:created xsi:type="dcterms:W3CDTF">2021-09-21T12:48:36Z</dcterms:created>
  <dcterms:modified xsi:type="dcterms:W3CDTF">2021-09-25T11:34:57Z</dcterms:modified>
</cp:coreProperties>
</file>